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B7940C-1338-4E83-8E68-1708167D5563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9FB643E-34F1-4359-8257-41F908CBF98A}">
      <dgm:prSet/>
      <dgm:spPr/>
      <dgm:t>
        <a:bodyPr/>
        <a:lstStyle/>
        <a:p>
          <a:r>
            <a:rPr lang="en-US"/>
            <a:t>Install Nodejs</a:t>
          </a:r>
        </a:p>
      </dgm:t>
    </dgm:pt>
    <dgm:pt modelId="{6C60A161-4895-4DC4-BB7F-62D226550D63}" type="parTrans" cxnId="{36897973-BBB3-4769-84FC-7B3F0143D8BF}">
      <dgm:prSet/>
      <dgm:spPr/>
      <dgm:t>
        <a:bodyPr/>
        <a:lstStyle/>
        <a:p>
          <a:endParaRPr lang="en-US"/>
        </a:p>
      </dgm:t>
    </dgm:pt>
    <dgm:pt modelId="{D5414015-1E15-4D3F-B526-12DF695B7B8A}" type="sibTrans" cxnId="{36897973-BBB3-4769-84FC-7B3F0143D8BF}">
      <dgm:prSet/>
      <dgm:spPr/>
      <dgm:t>
        <a:bodyPr/>
        <a:lstStyle/>
        <a:p>
          <a:endParaRPr lang="en-US"/>
        </a:p>
      </dgm:t>
    </dgm:pt>
    <dgm:pt modelId="{6FB3DA3C-1DC3-41E7-A536-513EA657540F}">
      <dgm:prSet/>
      <dgm:spPr/>
      <dgm:t>
        <a:bodyPr/>
        <a:lstStyle/>
        <a:p>
          <a:r>
            <a:rPr lang="en-US"/>
            <a:t>Run </a:t>
          </a:r>
          <a:r>
            <a:rPr lang="nn-NO"/>
            <a:t>npm i -g @nestjs/cli</a:t>
          </a:r>
          <a:endParaRPr lang="en-US"/>
        </a:p>
      </dgm:t>
    </dgm:pt>
    <dgm:pt modelId="{5F8BEFF4-7031-42ED-87EA-E262AFDA33FF}" type="parTrans" cxnId="{08212586-EDBC-4C9F-B0F0-A1ADCE6E39F8}">
      <dgm:prSet/>
      <dgm:spPr/>
      <dgm:t>
        <a:bodyPr/>
        <a:lstStyle/>
        <a:p>
          <a:endParaRPr lang="en-US"/>
        </a:p>
      </dgm:t>
    </dgm:pt>
    <dgm:pt modelId="{521276DC-D399-4298-93E1-A508CFAB9EC3}" type="sibTrans" cxnId="{08212586-EDBC-4C9F-B0F0-A1ADCE6E39F8}">
      <dgm:prSet/>
      <dgm:spPr/>
      <dgm:t>
        <a:bodyPr/>
        <a:lstStyle/>
        <a:p>
          <a:endParaRPr lang="en-US"/>
        </a:p>
      </dgm:t>
    </dgm:pt>
    <dgm:pt modelId="{02A94068-CB4E-4306-8CE5-B50E85E6C40D}" type="pres">
      <dgm:prSet presAssocID="{55B7940C-1338-4E83-8E68-1708167D5563}" presName="diagram" presStyleCnt="0">
        <dgm:presLayoutVars>
          <dgm:dir/>
          <dgm:resizeHandles/>
        </dgm:presLayoutVars>
      </dgm:prSet>
      <dgm:spPr/>
    </dgm:pt>
    <dgm:pt modelId="{ADEB1F85-0C67-4559-8465-59DF48BC64CD}" type="pres">
      <dgm:prSet presAssocID="{A9FB643E-34F1-4359-8257-41F908CBF98A}" presName="firstNode" presStyleLbl="node1" presStyleIdx="0" presStyleCnt="2">
        <dgm:presLayoutVars>
          <dgm:bulletEnabled val="1"/>
        </dgm:presLayoutVars>
      </dgm:prSet>
      <dgm:spPr/>
    </dgm:pt>
    <dgm:pt modelId="{4FF4C861-7F5A-4FAA-ABCE-5C92E429F338}" type="pres">
      <dgm:prSet presAssocID="{D5414015-1E15-4D3F-B526-12DF695B7B8A}" presName="sibTrans" presStyleLbl="sibTrans2D1" presStyleIdx="0" presStyleCnt="1"/>
      <dgm:spPr/>
    </dgm:pt>
    <dgm:pt modelId="{C0129A66-597E-4EFB-8B12-B3831D57C27B}" type="pres">
      <dgm:prSet presAssocID="{6FB3DA3C-1DC3-41E7-A536-513EA657540F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309E6B3F-74F8-405E-AA42-E28999848703}" type="presOf" srcId="{55B7940C-1338-4E83-8E68-1708167D5563}" destId="{02A94068-CB4E-4306-8CE5-B50E85E6C40D}" srcOrd="0" destOrd="0" presId="urn:microsoft.com/office/officeart/2005/8/layout/bProcess2"/>
    <dgm:cxn modelId="{F459A54C-A6E5-49EB-BA92-34DED23728C8}" type="presOf" srcId="{A9FB643E-34F1-4359-8257-41F908CBF98A}" destId="{ADEB1F85-0C67-4559-8465-59DF48BC64CD}" srcOrd="0" destOrd="0" presId="urn:microsoft.com/office/officeart/2005/8/layout/bProcess2"/>
    <dgm:cxn modelId="{36897973-BBB3-4769-84FC-7B3F0143D8BF}" srcId="{55B7940C-1338-4E83-8E68-1708167D5563}" destId="{A9FB643E-34F1-4359-8257-41F908CBF98A}" srcOrd="0" destOrd="0" parTransId="{6C60A161-4895-4DC4-BB7F-62D226550D63}" sibTransId="{D5414015-1E15-4D3F-B526-12DF695B7B8A}"/>
    <dgm:cxn modelId="{16B81C84-ADF7-4E69-A7D9-BCF38FFDD02B}" type="presOf" srcId="{6FB3DA3C-1DC3-41E7-A536-513EA657540F}" destId="{C0129A66-597E-4EFB-8B12-B3831D57C27B}" srcOrd="0" destOrd="0" presId="urn:microsoft.com/office/officeart/2005/8/layout/bProcess2"/>
    <dgm:cxn modelId="{08212586-EDBC-4C9F-B0F0-A1ADCE6E39F8}" srcId="{55B7940C-1338-4E83-8E68-1708167D5563}" destId="{6FB3DA3C-1DC3-41E7-A536-513EA657540F}" srcOrd="1" destOrd="0" parTransId="{5F8BEFF4-7031-42ED-87EA-E262AFDA33FF}" sibTransId="{521276DC-D399-4298-93E1-A508CFAB9EC3}"/>
    <dgm:cxn modelId="{6B5F37A3-EEE4-4E94-AD2C-AA6F5F18036C}" type="presOf" srcId="{D5414015-1E15-4D3F-B526-12DF695B7B8A}" destId="{4FF4C861-7F5A-4FAA-ABCE-5C92E429F338}" srcOrd="0" destOrd="0" presId="urn:microsoft.com/office/officeart/2005/8/layout/bProcess2"/>
    <dgm:cxn modelId="{8BB2C87E-3B46-4AE4-AB94-ABBEDE3C51F1}" type="presParOf" srcId="{02A94068-CB4E-4306-8CE5-B50E85E6C40D}" destId="{ADEB1F85-0C67-4559-8465-59DF48BC64CD}" srcOrd="0" destOrd="0" presId="urn:microsoft.com/office/officeart/2005/8/layout/bProcess2"/>
    <dgm:cxn modelId="{29C35E85-24C1-49DF-9EC7-2150C4CB768D}" type="presParOf" srcId="{02A94068-CB4E-4306-8CE5-B50E85E6C40D}" destId="{4FF4C861-7F5A-4FAA-ABCE-5C92E429F338}" srcOrd="1" destOrd="0" presId="urn:microsoft.com/office/officeart/2005/8/layout/bProcess2"/>
    <dgm:cxn modelId="{0C8F6BF8-760D-4876-9402-140CC8305F2D}" type="presParOf" srcId="{02A94068-CB4E-4306-8CE5-B50E85E6C40D}" destId="{C0129A66-597E-4EFB-8B12-B3831D57C27B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02CAF-1F56-437A-B094-87E30ADC692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5FFA97-798F-4859-8B89-7202E735A498}">
      <dgm:prSet/>
      <dgm:spPr/>
      <dgm:t>
        <a:bodyPr/>
        <a:lstStyle/>
        <a:p>
          <a:r>
            <a:rPr lang="en-US"/>
            <a:t>New: creates a new nestjs projects</a:t>
          </a:r>
        </a:p>
      </dgm:t>
    </dgm:pt>
    <dgm:pt modelId="{FC9ED34B-9B18-403A-AFF4-1F8EA7DA2546}" type="parTrans" cxnId="{BAA40F0C-2709-41FB-B613-FBEA92D03D18}">
      <dgm:prSet/>
      <dgm:spPr/>
      <dgm:t>
        <a:bodyPr/>
        <a:lstStyle/>
        <a:p>
          <a:endParaRPr lang="en-US"/>
        </a:p>
      </dgm:t>
    </dgm:pt>
    <dgm:pt modelId="{86D76748-AB22-40D0-96C6-B980523CDD25}" type="sibTrans" cxnId="{BAA40F0C-2709-41FB-B613-FBEA92D03D18}">
      <dgm:prSet/>
      <dgm:spPr/>
      <dgm:t>
        <a:bodyPr/>
        <a:lstStyle/>
        <a:p>
          <a:endParaRPr lang="en-US"/>
        </a:p>
      </dgm:t>
    </dgm:pt>
    <dgm:pt modelId="{10E6681C-3970-4400-8C11-2427522FF8F9}">
      <dgm:prSet/>
      <dgm:spPr/>
      <dgm:t>
        <a:bodyPr/>
        <a:lstStyle/>
        <a:p>
          <a:r>
            <a:rPr lang="en-US"/>
            <a:t>Generate: creates/modifies a file</a:t>
          </a:r>
        </a:p>
      </dgm:t>
    </dgm:pt>
    <dgm:pt modelId="{2104BFAA-DEA8-49C4-A4F2-D8711F49F072}" type="parTrans" cxnId="{3EB4CD45-5D00-49E5-A94E-8577887077CE}">
      <dgm:prSet/>
      <dgm:spPr/>
      <dgm:t>
        <a:bodyPr/>
        <a:lstStyle/>
        <a:p>
          <a:endParaRPr lang="en-US"/>
        </a:p>
      </dgm:t>
    </dgm:pt>
    <dgm:pt modelId="{41402FE9-EC19-4FE6-8F1C-753CD16CF455}" type="sibTrans" cxnId="{3EB4CD45-5D00-49E5-A94E-8577887077CE}">
      <dgm:prSet/>
      <dgm:spPr/>
      <dgm:t>
        <a:bodyPr/>
        <a:lstStyle/>
        <a:p>
          <a:endParaRPr lang="en-US"/>
        </a:p>
      </dgm:t>
    </dgm:pt>
    <dgm:pt modelId="{BEB60205-5E4F-402B-AEB3-1FE3CEF1DD0A}">
      <dgm:prSet/>
      <dgm:spPr/>
      <dgm:t>
        <a:bodyPr/>
        <a:lstStyle/>
        <a:p>
          <a:r>
            <a:rPr lang="en-US"/>
            <a:t>Build: Compiles the project to the target folder</a:t>
          </a:r>
        </a:p>
      </dgm:t>
    </dgm:pt>
    <dgm:pt modelId="{68EEE2C1-CC68-4A75-A4C5-1D6435BF5077}" type="parTrans" cxnId="{8AD949A1-A2A1-485A-9BB3-42AF40FDA06A}">
      <dgm:prSet/>
      <dgm:spPr/>
      <dgm:t>
        <a:bodyPr/>
        <a:lstStyle/>
        <a:p>
          <a:endParaRPr lang="en-US"/>
        </a:p>
      </dgm:t>
    </dgm:pt>
    <dgm:pt modelId="{DB86389C-57C7-4D15-A4C5-EF7C527AAEAE}" type="sibTrans" cxnId="{8AD949A1-A2A1-485A-9BB3-42AF40FDA06A}">
      <dgm:prSet/>
      <dgm:spPr/>
      <dgm:t>
        <a:bodyPr/>
        <a:lstStyle/>
        <a:p>
          <a:endParaRPr lang="en-US"/>
        </a:p>
      </dgm:t>
    </dgm:pt>
    <dgm:pt modelId="{8418019F-1A51-4135-9678-C7CCB652BC83}">
      <dgm:prSet/>
      <dgm:spPr/>
      <dgm:t>
        <a:bodyPr/>
        <a:lstStyle/>
        <a:p>
          <a:r>
            <a:rPr lang="en-US"/>
            <a:t>Start: compiles and starts the project</a:t>
          </a:r>
        </a:p>
      </dgm:t>
    </dgm:pt>
    <dgm:pt modelId="{CC606760-F43C-443B-A54F-36876207691F}" type="parTrans" cxnId="{3A21D5CD-DCAC-4138-95E1-B8039D36D478}">
      <dgm:prSet/>
      <dgm:spPr/>
      <dgm:t>
        <a:bodyPr/>
        <a:lstStyle/>
        <a:p>
          <a:endParaRPr lang="en-US"/>
        </a:p>
      </dgm:t>
    </dgm:pt>
    <dgm:pt modelId="{879D1367-90C0-4F31-883B-36EB5099E2C0}" type="sibTrans" cxnId="{3A21D5CD-DCAC-4138-95E1-B8039D36D478}">
      <dgm:prSet/>
      <dgm:spPr/>
      <dgm:t>
        <a:bodyPr/>
        <a:lstStyle/>
        <a:p>
          <a:endParaRPr lang="en-US"/>
        </a:p>
      </dgm:t>
    </dgm:pt>
    <dgm:pt modelId="{5B146C25-DEDE-41EF-A38C-25BE06E67975}">
      <dgm:prSet/>
      <dgm:spPr/>
      <dgm:t>
        <a:bodyPr/>
        <a:lstStyle/>
        <a:p>
          <a:r>
            <a:rPr lang="en-US"/>
            <a:t>Add: imports a nestjs library to the project</a:t>
          </a:r>
        </a:p>
      </dgm:t>
    </dgm:pt>
    <dgm:pt modelId="{4DE0C254-F9CB-4AA6-B185-A0D02F6F6B32}" type="parTrans" cxnId="{A3F84A27-8355-49CD-978F-AB922BD34447}">
      <dgm:prSet/>
      <dgm:spPr/>
      <dgm:t>
        <a:bodyPr/>
        <a:lstStyle/>
        <a:p>
          <a:endParaRPr lang="en-US"/>
        </a:p>
      </dgm:t>
    </dgm:pt>
    <dgm:pt modelId="{E6306B29-C006-46BD-80DF-C8A7B31A49CB}" type="sibTrans" cxnId="{A3F84A27-8355-49CD-978F-AB922BD34447}">
      <dgm:prSet/>
      <dgm:spPr/>
      <dgm:t>
        <a:bodyPr/>
        <a:lstStyle/>
        <a:p>
          <a:endParaRPr lang="en-US"/>
        </a:p>
      </dgm:t>
    </dgm:pt>
    <dgm:pt modelId="{0D874098-7220-4B20-8C85-FEEF310CF74F}">
      <dgm:prSet/>
      <dgm:spPr/>
      <dgm:t>
        <a:bodyPr/>
        <a:lstStyle/>
        <a:p>
          <a:r>
            <a:rPr lang="en-US"/>
            <a:t>Info: lists information about nestjs library and system info</a:t>
          </a:r>
        </a:p>
      </dgm:t>
    </dgm:pt>
    <dgm:pt modelId="{BD097DC9-31C2-46D1-A3BB-8EDCDAA80A36}" type="parTrans" cxnId="{4F10703F-B828-4D87-9D74-0A88FE339998}">
      <dgm:prSet/>
      <dgm:spPr/>
      <dgm:t>
        <a:bodyPr/>
        <a:lstStyle/>
        <a:p>
          <a:endParaRPr lang="en-US"/>
        </a:p>
      </dgm:t>
    </dgm:pt>
    <dgm:pt modelId="{BB8D5FE7-350B-4FAD-896B-65CB9C6982C3}" type="sibTrans" cxnId="{4F10703F-B828-4D87-9D74-0A88FE339998}">
      <dgm:prSet/>
      <dgm:spPr/>
      <dgm:t>
        <a:bodyPr/>
        <a:lstStyle/>
        <a:p>
          <a:endParaRPr lang="en-US"/>
        </a:p>
      </dgm:t>
    </dgm:pt>
    <dgm:pt modelId="{5F7B3CBF-C62E-4AA6-9158-090655EF22C2}" type="pres">
      <dgm:prSet presAssocID="{32A02CAF-1F56-437A-B094-87E30ADC692B}" presName="diagram" presStyleCnt="0">
        <dgm:presLayoutVars>
          <dgm:dir/>
          <dgm:resizeHandles val="exact"/>
        </dgm:presLayoutVars>
      </dgm:prSet>
      <dgm:spPr/>
    </dgm:pt>
    <dgm:pt modelId="{B8FF91EE-A0E6-4344-9DA7-488457C49CEE}" type="pres">
      <dgm:prSet presAssocID="{1D5FFA97-798F-4859-8B89-7202E735A498}" presName="node" presStyleLbl="node1" presStyleIdx="0" presStyleCnt="6">
        <dgm:presLayoutVars>
          <dgm:bulletEnabled val="1"/>
        </dgm:presLayoutVars>
      </dgm:prSet>
      <dgm:spPr/>
    </dgm:pt>
    <dgm:pt modelId="{8EF4AE3A-F2E7-4DE7-8655-EB846E600DCE}" type="pres">
      <dgm:prSet presAssocID="{86D76748-AB22-40D0-96C6-B980523CDD25}" presName="sibTrans" presStyleCnt="0"/>
      <dgm:spPr/>
    </dgm:pt>
    <dgm:pt modelId="{5FFFA64C-256B-4F41-8F4C-59DDF0AB8C4D}" type="pres">
      <dgm:prSet presAssocID="{10E6681C-3970-4400-8C11-2427522FF8F9}" presName="node" presStyleLbl="node1" presStyleIdx="1" presStyleCnt="6">
        <dgm:presLayoutVars>
          <dgm:bulletEnabled val="1"/>
        </dgm:presLayoutVars>
      </dgm:prSet>
      <dgm:spPr/>
    </dgm:pt>
    <dgm:pt modelId="{BCB7D07F-77CA-44FF-90D0-0F10C64ABA83}" type="pres">
      <dgm:prSet presAssocID="{41402FE9-EC19-4FE6-8F1C-753CD16CF455}" presName="sibTrans" presStyleCnt="0"/>
      <dgm:spPr/>
    </dgm:pt>
    <dgm:pt modelId="{56ADA39F-1F10-45CA-BA80-0AD1066B6073}" type="pres">
      <dgm:prSet presAssocID="{BEB60205-5E4F-402B-AEB3-1FE3CEF1DD0A}" presName="node" presStyleLbl="node1" presStyleIdx="2" presStyleCnt="6">
        <dgm:presLayoutVars>
          <dgm:bulletEnabled val="1"/>
        </dgm:presLayoutVars>
      </dgm:prSet>
      <dgm:spPr/>
    </dgm:pt>
    <dgm:pt modelId="{D250CC07-93E9-4541-8B17-340B8D8D523B}" type="pres">
      <dgm:prSet presAssocID="{DB86389C-57C7-4D15-A4C5-EF7C527AAEAE}" presName="sibTrans" presStyleCnt="0"/>
      <dgm:spPr/>
    </dgm:pt>
    <dgm:pt modelId="{3327246C-D22B-438B-87E8-A59EC2A9C62E}" type="pres">
      <dgm:prSet presAssocID="{8418019F-1A51-4135-9678-C7CCB652BC83}" presName="node" presStyleLbl="node1" presStyleIdx="3" presStyleCnt="6">
        <dgm:presLayoutVars>
          <dgm:bulletEnabled val="1"/>
        </dgm:presLayoutVars>
      </dgm:prSet>
      <dgm:spPr/>
    </dgm:pt>
    <dgm:pt modelId="{8FE616E3-144E-42F2-A9F2-DFA14A5480FB}" type="pres">
      <dgm:prSet presAssocID="{879D1367-90C0-4F31-883B-36EB5099E2C0}" presName="sibTrans" presStyleCnt="0"/>
      <dgm:spPr/>
    </dgm:pt>
    <dgm:pt modelId="{587623D1-05D6-4A60-B786-AE3011AB2E52}" type="pres">
      <dgm:prSet presAssocID="{5B146C25-DEDE-41EF-A38C-25BE06E67975}" presName="node" presStyleLbl="node1" presStyleIdx="4" presStyleCnt="6">
        <dgm:presLayoutVars>
          <dgm:bulletEnabled val="1"/>
        </dgm:presLayoutVars>
      </dgm:prSet>
      <dgm:spPr/>
    </dgm:pt>
    <dgm:pt modelId="{984EE576-690E-45AD-A2DE-EC3C81E88406}" type="pres">
      <dgm:prSet presAssocID="{E6306B29-C006-46BD-80DF-C8A7B31A49CB}" presName="sibTrans" presStyleCnt="0"/>
      <dgm:spPr/>
    </dgm:pt>
    <dgm:pt modelId="{57A216CA-0F38-417B-8207-F21BD8365276}" type="pres">
      <dgm:prSet presAssocID="{0D874098-7220-4B20-8C85-FEEF310CF74F}" presName="node" presStyleLbl="node1" presStyleIdx="5" presStyleCnt="6">
        <dgm:presLayoutVars>
          <dgm:bulletEnabled val="1"/>
        </dgm:presLayoutVars>
      </dgm:prSet>
      <dgm:spPr/>
    </dgm:pt>
  </dgm:ptLst>
  <dgm:cxnLst>
    <dgm:cxn modelId="{A7710300-12D5-4D2C-8FD2-906EF13E673D}" type="presOf" srcId="{32A02CAF-1F56-437A-B094-87E30ADC692B}" destId="{5F7B3CBF-C62E-4AA6-9158-090655EF22C2}" srcOrd="0" destOrd="0" presId="urn:microsoft.com/office/officeart/2005/8/layout/default"/>
    <dgm:cxn modelId="{BAA40F0C-2709-41FB-B613-FBEA92D03D18}" srcId="{32A02CAF-1F56-437A-B094-87E30ADC692B}" destId="{1D5FFA97-798F-4859-8B89-7202E735A498}" srcOrd="0" destOrd="0" parTransId="{FC9ED34B-9B18-403A-AFF4-1F8EA7DA2546}" sibTransId="{86D76748-AB22-40D0-96C6-B980523CDD25}"/>
    <dgm:cxn modelId="{A3F84A27-8355-49CD-978F-AB922BD34447}" srcId="{32A02CAF-1F56-437A-B094-87E30ADC692B}" destId="{5B146C25-DEDE-41EF-A38C-25BE06E67975}" srcOrd="4" destOrd="0" parTransId="{4DE0C254-F9CB-4AA6-B185-A0D02F6F6B32}" sibTransId="{E6306B29-C006-46BD-80DF-C8A7B31A49CB}"/>
    <dgm:cxn modelId="{595BC036-DB52-4AA5-9457-7F83D9145311}" type="presOf" srcId="{1D5FFA97-798F-4859-8B89-7202E735A498}" destId="{B8FF91EE-A0E6-4344-9DA7-488457C49CEE}" srcOrd="0" destOrd="0" presId="urn:microsoft.com/office/officeart/2005/8/layout/default"/>
    <dgm:cxn modelId="{4F10703F-B828-4D87-9D74-0A88FE339998}" srcId="{32A02CAF-1F56-437A-B094-87E30ADC692B}" destId="{0D874098-7220-4B20-8C85-FEEF310CF74F}" srcOrd="5" destOrd="0" parTransId="{BD097DC9-31C2-46D1-A3BB-8EDCDAA80A36}" sibTransId="{BB8D5FE7-350B-4FAD-896B-65CB9C6982C3}"/>
    <dgm:cxn modelId="{3EB4CD45-5D00-49E5-A94E-8577887077CE}" srcId="{32A02CAF-1F56-437A-B094-87E30ADC692B}" destId="{10E6681C-3970-4400-8C11-2427522FF8F9}" srcOrd="1" destOrd="0" parTransId="{2104BFAA-DEA8-49C4-A4F2-D8711F49F072}" sibTransId="{41402FE9-EC19-4FE6-8F1C-753CD16CF455}"/>
    <dgm:cxn modelId="{6D0B9D8B-0812-44D5-9C51-7FAA3F92141E}" type="presOf" srcId="{0D874098-7220-4B20-8C85-FEEF310CF74F}" destId="{57A216CA-0F38-417B-8207-F21BD8365276}" srcOrd="0" destOrd="0" presId="urn:microsoft.com/office/officeart/2005/8/layout/default"/>
    <dgm:cxn modelId="{8AD949A1-A2A1-485A-9BB3-42AF40FDA06A}" srcId="{32A02CAF-1F56-437A-B094-87E30ADC692B}" destId="{BEB60205-5E4F-402B-AEB3-1FE3CEF1DD0A}" srcOrd="2" destOrd="0" parTransId="{68EEE2C1-CC68-4A75-A4C5-1D6435BF5077}" sibTransId="{DB86389C-57C7-4D15-A4C5-EF7C527AAEAE}"/>
    <dgm:cxn modelId="{138DD1AE-FD68-41B4-B2EA-18A159F7B097}" type="presOf" srcId="{5B146C25-DEDE-41EF-A38C-25BE06E67975}" destId="{587623D1-05D6-4A60-B786-AE3011AB2E52}" srcOrd="0" destOrd="0" presId="urn:microsoft.com/office/officeart/2005/8/layout/default"/>
    <dgm:cxn modelId="{3A21D5CD-DCAC-4138-95E1-B8039D36D478}" srcId="{32A02CAF-1F56-437A-B094-87E30ADC692B}" destId="{8418019F-1A51-4135-9678-C7CCB652BC83}" srcOrd="3" destOrd="0" parTransId="{CC606760-F43C-443B-A54F-36876207691F}" sibTransId="{879D1367-90C0-4F31-883B-36EB5099E2C0}"/>
    <dgm:cxn modelId="{FA7A67D2-5DCD-460B-91F2-D3CA78F51360}" type="presOf" srcId="{10E6681C-3970-4400-8C11-2427522FF8F9}" destId="{5FFFA64C-256B-4F41-8F4C-59DDF0AB8C4D}" srcOrd="0" destOrd="0" presId="urn:microsoft.com/office/officeart/2005/8/layout/default"/>
    <dgm:cxn modelId="{CE18FBF2-1032-4A80-A211-7CF2744A9511}" type="presOf" srcId="{BEB60205-5E4F-402B-AEB3-1FE3CEF1DD0A}" destId="{56ADA39F-1F10-45CA-BA80-0AD1066B6073}" srcOrd="0" destOrd="0" presId="urn:microsoft.com/office/officeart/2005/8/layout/default"/>
    <dgm:cxn modelId="{B633EEFA-5BB1-4C78-8E3D-39201AE69B9C}" type="presOf" srcId="{8418019F-1A51-4135-9678-C7CCB652BC83}" destId="{3327246C-D22B-438B-87E8-A59EC2A9C62E}" srcOrd="0" destOrd="0" presId="urn:microsoft.com/office/officeart/2005/8/layout/default"/>
    <dgm:cxn modelId="{42753C09-DD5D-4A6B-849A-AB49759460C5}" type="presParOf" srcId="{5F7B3CBF-C62E-4AA6-9158-090655EF22C2}" destId="{B8FF91EE-A0E6-4344-9DA7-488457C49CEE}" srcOrd="0" destOrd="0" presId="urn:microsoft.com/office/officeart/2005/8/layout/default"/>
    <dgm:cxn modelId="{FF57E2CC-C448-4AC6-BBFE-2D68E0EBF863}" type="presParOf" srcId="{5F7B3CBF-C62E-4AA6-9158-090655EF22C2}" destId="{8EF4AE3A-F2E7-4DE7-8655-EB846E600DCE}" srcOrd="1" destOrd="0" presId="urn:microsoft.com/office/officeart/2005/8/layout/default"/>
    <dgm:cxn modelId="{FE6843D5-ACB5-4766-8FF2-C890AAD46DD9}" type="presParOf" srcId="{5F7B3CBF-C62E-4AA6-9158-090655EF22C2}" destId="{5FFFA64C-256B-4F41-8F4C-59DDF0AB8C4D}" srcOrd="2" destOrd="0" presId="urn:microsoft.com/office/officeart/2005/8/layout/default"/>
    <dgm:cxn modelId="{7BEA279D-891C-49C1-A0D4-FFC0D0E7CB72}" type="presParOf" srcId="{5F7B3CBF-C62E-4AA6-9158-090655EF22C2}" destId="{BCB7D07F-77CA-44FF-90D0-0F10C64ABA83}" srcOrd="3" destOrd="0" presId="urn:microsoft.com/office/officeart/2005/8/layout/default"/>
    <dgm:cxn modelId="{24472BBC-721F-4D0B-A712-CA489B2DB0FD}" type="presParOf" srcId="{5F7B3CBF-C62E-4AA6-9158-090655EF22C2}" destId="{56ADA39F-1F10-45CA-BA80-0AD1066B6073}" srcOrd="4" destOrd="0" presId="urn:microsoft.com/office/officeart/2005/8/layout/default"/>
    <dgm:cxn modelId="{79809AC4-1A34-4B8E-8318-8A0FA7A86597}" type="presParOf" srcId="{5F7B3CBF-C62E-4AA6-9158-090655EF22C2}" destId="{D250CC07-93E9-4541-8B17-340B8D8D523B}" srcOrd="5" destOrd="0" presId="urn:microsoft.com/office/officeart/2005/8/layout/default"/>
    <dgm:cxn modelId="{3998BB50-E538-403E-8EA4-6802D59BF7DD}" type="presParOf" srcId="{5F7B3CBF-C62E-4AA6-9158-090655EF22C2}" destId="{3327246C-D22B-438B-87E8-A59EC2A9C62E}" srcOrd="6" destOrd="0" presId="urn:microsoft.com/office/officeart/2005/8/layout/default"/>
    <dgm:cxn modelId="{5674DBFF-2319-46F2-B045-B047E373949B}" type="presParOf" srcId="{5F7B3CBF-C62E-4AA6-9158-090655EF22C2}" destId="{8FE616E3-144E-42F2-A9F2-DFA14A5480FB}" srcOrd="7" destOrd="0" presId="urn:microsoft.com/office/officeart/2005/8/layout/default"/>
    <dgm:cxn modelId="{55B76116-B9C7-4C93-8D51-FBBA99C4AB06}" type="presParOf" srcId="{5F7B3CBF-C62E-4AA6-9158-090655EF22C2}" destId="{587623D1-05D6-4A60-B786-AE3011AB2E52}" srcOrd="8" destOrd="0" presId="urn:microsoft.com/office/officeart/2005/8/layout/default"/>
    <dgm:cxn modelId="{76DB19A7-A0D8-47FD-B64D-5E100B7EABCA}" type="presParOf" srcId="{5F7B3CBF-C62E-4AA6-9158-090655EF22C2}" destId="{984EE576-690E-45AD-A2DE-EC3C81E88406}" srcOrd="9" destOrd="0" presId="urn:microsoft.com/office/officeart/2005/8/layout/default"/>
    <dgm:cxn modelId="{9B66AC78-AC35-4075-B01D-908DA38A0E45}" type="presParOf" srcId="{5F7B3CBF-C62E-4AA6-9158-090655EF22C2}" destId="{57A216CA-0F38-417B-8207-F21BD836527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7E6920-E4B0-4D9C-8F1A-FAF8948CCEB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50F03D-2258-46CD-BDF2-803E814EF7A2}">
      <dgm:prSet/>
      <dgm:spPr/>
      <dgm:t>
        <a:bodyPr/>
        <a:lstStyle/>
        <a:p>
          <a:r>
            <a:rPr lang="en-US"/>
            <a:t>Get, Post, Put, Delete: specify endpoint handlers</a:t>
          </a:r>
        </a:p>
      </dgm:t>
    </dgm:pt>
    <dgm:pt modelId="{4DA6DBE8-AA20-4863-A595-478B35AB6E55}" type="parTrans" cxnId="{4906AA9B-03F4-4F78-837F-40ED6272DAEF}">
      <dgm:prSet/>
      <dgm:spPr/>
      <dgm:t>
        <a:bodyPr/>
        <a:lstStyle/>
        <a:p>
          <a:endParaRPr lang="en-US"/>
        </a:p>
      </dgm:t>
    </dgm:pt>
    <dgm:pt modelId="{B19437C3-A007-4810-9143-AE14FFC109E8}" type="sibTrans" cxnId="{4906AA9B-03F4-4F78-837F-40ED6272DAEF}">
      <dgm:prSet/>
      <dgm:spPr/>
      <dgm:t>
        <a:bodyPr/>
        <a:lstStyle/>
        <a:p>
          <a:endParaRPr lang="en-US"/>
        </a:p>
      </dgm:t>
    </dgm:pt>
    <dgm:pt modelId="{DCA410FE-0092-40D1-A904-9BA1BF82D6D5}">
      <dgm:prSet/>
      <dgm:spPr/>
      <dgm:t>
        <a:bodyPr/>
        <a:lstStyle/>
        <a:p>
          <a:r>
            <a:rPr lang="en-US"/>
            <a:t>Body: casts the request body to a handler method parameter</a:t>
          </a:r>
        </a:p>
      </dgm:t>
    </dgm:pt>
    <dgm:pt modelId="{CDA0ACAF-F227-4AF3-A74F-A492B3C6F34B}" type="parTrans" cxnId="{C8C13090-FF5A-4819-B79C-C8A5961BE98E}">
      <dgm:prSet/>
      <dgm:spPr/>
      <dgm:t>
        <a:bodyPr/>
        <a:lstStyle/>
        <a:p>
          <a:endParaRPr lang="en-US"/>
        </a:p>
      </dgm:t>
    </dgm:pt>
    <dgm:pt modelId="{73E9E861-B7E9-4BC2-9C1C-CCB06ADAF9FE}" type="sibTrans" cxnId="{C8C13090-FF5A-4819-B79C-C8A5961BE98E}">
      <dgm:prSet/>
      <dgm:spPr/>
      <dgm:t>
        <a:bodyPr/>
        <a:lstStyle/>
        <a:p>
          <a:endParaRPr lang="en-US"/>
        </a:p>
      </dgm:t>
    </dgm:pt>
    <dgm:pt modelId="{5D4490F9-8776-4B55-963A-07C27F333729}">
      <dgm:prSet/>
      <dgm:spPr/>
      <dgm:t>
        <a:bodyPr/>
        <a:lstStyle/>
        <a:p>
          <a:r>
            <a:rPr lang="en-US"/>
            <a:t>Param: casts a URL path value to a handler method parameter</a:t>
          </a:r>
        </a:p>
      </dgm:t>
    </dgm:pt>
    <dgm:pt modelId="{3834C8D5-67AF-4F00-8281-F944AC1918BC}" type="parTrans" cxnId="{AB7FDBE7-41BA-4C14-BC64-8375364CB5D1}">
      <dgm:prSet/>
      <dgm:spPr/>
      <dgm:t>
        <a:bodyPr/>
        <a:lstStyle/>
        <a:p>
          <a:endParaRPr lang="en-US"/>
        </a:p>
      </dgm:t>
    </dgm:pt>
    <dgm:pt modelId="{58527D42-34E3-4AB8-A6DC-36E704692A9D}" type="sibTrans" cxnId="{AB7FDBE7-41BA-4C14-BC64-8375364CB5D1}">
      <dgm:prSet/>
      <dgm:spPr/>
      <dgm:t>
        <a:bodyPr/>
        <a:lstStyle/>
        <a:p>
          <a:endParaRPr lang="en-US"/>
        </a:p>
      </dgm:t>
    </dgm:pt>
    <dgm:pt modelId="{64DDF73C-7F14-444D-A492-43F8FFBE37DD}">
      <dgm:prSet/>
      <dgm:spPr/>
      <dgm:t>
        <a:bodyPr/>
        <a:lstStyle/>
        <a:p>
          <a:r>
            <a:rPr lang="en-US"/>
            <a:t>Query: casts a query value to a handler method parameter</a:t>
          </a:r>
        </a:p>
      </dgm:t>
    </dgm:pt>
    <dgm:pt modelId="{8905B115-2F85-4A81-98C8-27E50983A40A}" type="parTrans" cxnId="{EB32E567-85E0-420D-90B4-E47FB9369BD7}">
      <dgm:prSet/>
      <dgm:spPr/>
      <dgm:t>
        <a:bodyPr/>
        <a:lstStyle/>
        <a:p>
          <a:endParaRPr lang="en-US"/>
        </a:p>
      </dgm:t>
    </dgm:pt>
    <dgm:pt modelId="{4B045DF5-6AF3-4B17-B267-C8D9DB26E1A8}" type="sibTrans" cxnId="{EB32E567-85E0-420D-90B4-E47FB9369BD7}">
      <dgm:prSet/>
      <dgm:spPr/>
      <dgm:t>
        <a:bodyPr/>
        <a:lstStyle/>
        <a:p>
          <a:endParaRPr lang="en-US"/>
        </a:p>
      </dgm:t>
    </dgm:pt>
    <dgm:pt modelId="{3259FB98-660B-4C2B-B0A1-326F5FE77A51}" type="pres">
      <dgm:prSet presAssocID="{067E6920-E4B0-4D9C-8F1A-FAF8948CCEB4}" presName="linear" presStyleCnt="0">
        <dgm:presLayoutVars>
          <dgm:animLvl val="lvl"/>
          <dgm:resizeHandles val="exact"/>
        </dgm:presLayoutVars>
      </dgm:prSet>
      <dgm:spPr/>
    </dgm:pt>
    <dgm:pt modelId="{EEEF16F0-B395-4386-83A1-43F6016CEB5C}" type="pres">
      <dgm:prSet presAssocID="{1C50F03D-2258-46CD-BDF2-803E814EF7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B0644A-283D-478C-8097-5172EDC8A9D0}" type="pres">
      <dgm:prSet presAssocID="{B19437C3-A007-4810-9143-AE14FFC109E8}" presName="spacer" presStyleCnt="0"/>
      <dgm:spPr/>
    </dgm:pt>
    <dgm:pt modelId="{83D0C2C3-55E4-4521-82C2-F467461D5EE9}" type="pres">
      <dgm:prSet presAssocID="{DCA410FE-0092-40D1-A904-9BA1BF82D6D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36A9F3D-9B8B-46F2-BE4C-9A0B81A324A4}" type="pres">
      <dgm:prSet presAssocID="{73E9E861-B7E9-4BC2-9C1C-CCB06ADAF9FE}" presName="spacer" presStyleCnt="0"/>
      <dgm:spPr/>
    </dgm:pt>
    <dgm:pt modelId="{F6F3704B-8D79-495D-9914-D822278C4D56}" type="pres">
      <dgm:prSet presAssocID="{5D4490F9-8776-4B55-963A-07C27F3337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9FA48A-5B69-48C0-B01F-A82B18B0E834}" type="pres">
      <dgm:prSet presAssocID="{58527D42-34E3-4AB8-A6DC-36E704692A9D}" presName="spacer" presStyleCnt="0"/>
      <dgm:spPr/>
    </dgm:pt>
    <dgm:pt modelId="{CBEBD477-70FA-4F71-A6CA-76D7881598E3}" type="pres">
      <dgm:prSet presAssocID="{64DDF73C-7F14-444D-A492-43F8FFBE37D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B62F35-B374-4BA3-A9DA-71933685E52A}" type="presOf" srcId="{067E6920-E4B0-4D9C-8F1A-FAF8948CCEB4}" destId="{3259FB98-660B-4C2B-B0A1-326F5FE77A51}" srcOrd="0" destOrd="0" presId="urn:microsoft.com/office/officeart/2005/8/layout/vList2"/>
    <dgm:cxn modelId="{B9EC3F39-76C0-4156-8F30-71DF1B93DB3A}" type="presOf" srcId="{5D4490F9-8776-4B55-963A-07C27F333729}" destId="{F6F3704B-8D79-495D-9914-D822278C4D56}" srcOrd="0" destOrd="0" presId="urn:microsoft.com/office/officeart/2005/8/layout/vList2"/>
    <dgm:cxn modelId="{EB32E567-85E0-420D-90B4-E47FB9369BD7}" srcId="{067E6920-E4B0-4D9C-8F1A-FAF8948CCEB4}" destId="{64DDF73C-7F14-444D-A492-43F8FFBE37DD}" srcOrd="3" destOrd="0" parTransId="{8905B115-2F85-4A81-98C8-27E50983A40A}" sibTransId="{4B045DF5-6AF3-4B17-B267-C8D9DB26E1A8}"/>
    <dgm:cxn modelId="{47F66271-E0CE-4FDD-AF11-5B497090CA69}" type="presOf" srcId="{64DDF73C-7F14-444D-A492-43F8FFBE37DD}" destId="{CBEBD477-70FA-4F71-A6CA-76D7881598E3}" srcOrd="0" destOrd="0" presId="urn:microsoft.com/office/officeart/2005/8/layout/vList2"/>
    <dgm:cxn modelId="{4228A485-EDA0-491F-B5BD-BFD1EA0DCB4F}" type="presOf" srcId="{1C50F03D-2258-46CD-BDF2-803E814EF7A2}" destId="{EEEF16F0-B395-4386-83A1-43F6016CEB5C}" srcOrd="0" destOrd="0" presId="urn:microsoft.com/office/officeart/2005/8/layout/vList2"/>
    <dgm:cxn modelId="{C8C13090-FF5A-4819-B79C-C8A5961BE98E}" srcId="{067E6920-E4B0-4D9C-8F1A-FAF8948CCEB4}" destId="{DCA410FE-0092-40D1-A904-9BA1BF82D6D5}" srcOrd="1" destOrd="0" parTransId="{CDA0ACAF-F227-4AF3-A74F-A492B3C6F34B}" sibTransId="{73E9E861-B7E9-4BC2-9C1C-CCB06ADAF9FE}"/>
    <dgm:cxn modelId="{4906AA9B-03F4-4F78-837F-40ED6272DAEF}" srcId="{067E6920-E4B0-4D9C-8F1A-FAF8948CCEB4}" destId="{1C50F03D-2258-46CD-BDF2-803E814EF7A2}" srcOrd="0" destOrd="0" parTransId="{4DA6DBE8-AA20-4863-A595-478B35AB6E55}" sibTransId="{B19437C3-A007-4810-9143-AE14FFC109E8}"/>
    <dgm:cxn modelId="{FE778CD7-12D8-4B88-B83A-F64BD0ED7128}" type="presOf" srcId="{DCA410FE-0092-40D1-A904-9BA1BF82D6D5}" destId="{83D0C2C3-55E4-4521-82C2-F467461D5EE9}" srcOrd="0" destOrd="0" presId="urn:microsoft.com/office/officeart/2005/8/layout/vList2"/>
    <dgm:cxn modelId="{AB7FDBE7-41BA-4C14-BC64-8375364CB5D1}" srcId="{067E6920-E4B0-4D9C-8F1A-FAF8948CCEB4}" destId="{5D4490F9-8776-4B55-963A-07C27F333729}" srcOrd="2" destOrd="0" parTransId="{3834C8D5-67AF-4F00-8281-F944AC1918BC}" sibTransId="{58527D42-34E3-4AB8-A6DC-36E704692A9D}"/>
    <dgm:cxn modelId="{612EAD29-A6FA-4465-80D1-347CD774AEA5}" type="presParOf" srcId="{3259FB98-660B-4C2B-B0A1-326F5FE77A51}" destId="{EEEF16F0-B395-4386-83A1-43F6016CEB5C}" srcOrd="0" destOrd="0" presId="urn:microsoft.com/office/officeart/2005/8/layout/vList2"/>
    <dgm:cxn modelId="{ABE7EA4C-C156-46D5-A136-97C230A693FC}" type="presParOf" srcId="{3259FB98-660B-4C2B-B0A1-326F5FE77A51}" destId="{7DB0644A-283D-478C-8097-5172EDC8A9D0}" srcOrd="1" destOrd="0" presId="urn:microsoft.com/office/officeart/2005/8/layout/vList2"/>
    <dgm:cxn modelId="{15E338D8-521C-4F4E-B8D4-4672C3BBA515}" type="presParOf" srcId="{3259FB98-660B-4C2B-B0A1-326F5FE77A51}" destId="{83D0C2C3-55E4-4521-82C2-F467461D5EE9}" srcOrd="2" destOrd="0" presId="urn:microsoft.com/office/officeart/2005/8/layout/vList2"/>
    <dgm:cxn modelId="{949FCFA8-4B9A-4A50-8430-DFD8EFD25BC1}" type="presParOf" srcId="{3259FB98-660B-4C2B-B0A1-326F5FE77A51}" destId="{136A9F3D-9B8B-46F2-BE4C-9A0B81A324A4}" srcOrd="3" destOrd="0" presId="urn:microsoft.com/office/officeart/2005/8/layout/vList2"/>
    <dgm:cxn modelId="{FE68936C-1169-4FCF-AE69-9A4183DA7C33}" type="presParOf" srcId="{3259FB98-660B-4C2B-B0A1-326F5FE77A51}" destId="{F6F3704B-8D79-495D-9914-D822278C4D56}" srcOrd="4" destOrd="0" presId="urn:microsoft.com/office/officeart/2005/8/layout/vList2"/>
    <dgm:cxn modelId="{56F4AB49-1EAE-4245-A455-3ACD0DACE937}" type="presParOf" srcId="{3259FB98-660B-4C2B-B0A1-326F5FE77A51}" destId="{419FA48A-5B69-48C0-B01F-A82B18B0E834}" srcOrd="5" destOrd="0" presId="urn:microsoft.com/office/officeart/2005/8/layout/vList2"/>
    <dgm:cxn modelId="{BB9AA114-28CB-4E1D-A6E9-426E829292F3}" type="presParOf" srcId="{3259FB98-660B-4C2B-B0A1-326F5FE77A51}" destId="{CBEBD477-70FA-4F71-A6CA-76D7881598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B1F85-0C67-4559-8465-59DF48BC64CD}">
      <dsp:nvSpPr>
        <dsp:cNvPr id="0" name=""/>
        <dsp:cNvSpPr/>
      </dsp:nvSpPr>
      <dsp:spPr>
        <a:xfrm>
          <a:off x="284175" y="1679"/>
          <a:ext cx="4185870" cy="41858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Install Nodejs</a:t>
          </a:r>
        </a:p>
      </dsp:txBody>
      <dsp:txXfrm>
        <a:off x="897181" y="614685"/>
        <a:ext cx="2959858" cy="2959858"/>
      </dsp:txXfrm>
    </dsp:sp>
    <dsp:sp modelId="{4FF4C861-7F5A-4FAA-ABCE-5C92E429F338}">
      <dsp:nvSpPr>
        <dsp:cNvPr id="0" name=""/>
        <dsp:cNvSpPr/>
      </dsp:nvSpPr>
      <dsp:spPr>
        <a:xfrm rot="5400000">
          <a:off x="4815381" y="1539986"/>
          <a:ext cx="1465054" cy="1109255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29A66-597E-4EFB-8B12-B3831D57C27B}">
      <dsp:nvSpPr>
        <dsp:cNvPr id="0" name=""/>
        <dsp:cNvSpPr/>
      </dsp:nvSpPr>
      <dsp:spPr>
        <a:xfrm>
          <a:off x="6562982" y="1679"/>
          <a:ext cx="4185870" cy="41858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Run </a:t>
          </a:r>
          <a:r>
            <a:rPr lang="nn-NO" sz="5000" kern="1200"/>
            <a:t>npm i -g @nestjs/cli</a:t>
          </a:r>
          <a:endParaRPr lang="en-US" sz="5000" kern="1200"/>
        </a:p>
      </dsp:txBody>
      <dsp:txXfrm>
        <a:off x="7175988" y="614685"/>
        <a:ext cx="2959858" cy="2959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F91EE-A0E6-4344-9DA7-488457C49CEE}">
      <dsp:nvSpPr>
        <dsp:cNvPr id="0" name=""/>
        <dsp:cNvSpPr/>
      </dsp:nvSpPr>
      <dsp:spPr>
        <a:xfrm>
          <a:off x="362021" y="601"/>
          <a:ext cx="3221558" cy="1932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New: creates a new nestjs projects</a:t>
          </a:r>
        </a:p>
      </dsp:txBody>
      <dsp:txXfrm>
        <a:off x="362021" y="601"/>
        <a:ext cx="3221558" cy="1932934"/>
      </dsp:txXfrm>
    </dsp:sp>
    <dsp:sp modelId="{5FFFA64C-256B-4F41-8F4C-59DDF0AB8C4D}">
      <dsp:nvSpPr>
        <dsp:cNvPr id="0" name=""/>
        <dsp:cNvSpPr/>
      </dsp:nvSpPr>
      <dsp:spPr>
        <a:xfrm>
          <a:off x="3905735" y="601"/>
          <a:ext cx="3221558" cy="19329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Generate: creates/modifies a file</a:t>
          </a:r>
        </a:p>
      </dsp:txBody>
      <dsp:txXfrm>
        <a:off x="3905735" y="601"/>
        <a:ext cx="3221558" cy="1932934"/>
      </dsp:txXfrm>
    </dsp:sp>
    <dsp:sp modelId="{56ADA39F-1F10-45CA-BA80-0AD1066B6073}">
      <dsp:nvSpPr>
        <dsp:cNvPr id="0" name=""/>
        <dsp:cNvSpPr/>
      </dsp:nvSpPr>
      <dsp:spPr>
        <a:xfrm>
          <a:off x="7449449" y="601"/>
          <a:ext cx="3221558" cy="19329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Build: Compiles the project to the target folder</a:t>
          </a:r>
        </a:p>
      </dsp:txBody>
      <dsp:txXfrm>
        <a:off x="7449449" y="601"/>
        <a:ext cx="3221558" cy="1932934"/>
      </dsp:txXfrm>
    </dsp:sp>
    <dsp:sp modelId="{3327246C-D22B-438B-87E8-A59EC2A9C62E}">
      <dsp:nvSpPr>
        <dsp:cNvPr id="0" name=""/>
        <dsp:cNvSpPr/>
      </dsp:nvSpPr>
      <dsp:spPr>
        <a:xfrm>
          <a:off x="362021" y="2255692"/>
          <a:ext cx="3221558" cy="19329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Start: compiles and starts the project</a:t>
          </a:r>
        </a:p>
      </dsp:txBody>
      <dsp:txXfrm>
        <a:off x="362021" y="2255692"/>
        <a:ext cx="3221558" cy="1932934"/>
      </dsp:txXfrm>
    </dsp:sp>
    <dsp:sp modelId="{587623D1-05D6-4A60-B786-AE3011AB2E52}">
      <dsp:nvSpPr>
        <dsp:cNvPr id="0" name=""/>
        <dsp:cNvSpPr/>
      </dsp:nvSpPr>
      <dsp:spPr>
        <a:xfrm>
          <a:off x="3905735" y="2255692"/>
          <a:ext cx="3221558" cy="193293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Add: imports a nestjs library to the project</a:t>
          </a:r>
        </a:p>
      </dsp:txBody>
      <dsp:txXfrm>
        <a:off x="3905735" y="2255692"/>
        <a:ext cx="3221558" cy="1932934"/>
      </dsp:txXfrm>
    </dsp:sp>
    <dsp:sp modelId="{57A216CA-0F38-417B-8207-F21BD8365276}">
      <dsp:nvSpPr>
        <dsp:cNvPr id="0" name=""/>
        <dsp:cNvSpPr/>
      </dsp:nvSpPr>
      <dsp:spPr>
        <a:xfrm>
          <a:off x="7449449" y="2255692"/>
          <a:ext cx="3221558" cy="1932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Info: lists information about nestjs library and system info</a:t>
          </a:r>
        </a:p>
      </dsp:txBody>
      <dsp:txXfrm>
        <a:off x="7449449" y="2255692"/>
        <a:ext cx="3221558" cy="1932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F16F0-B395-4386-83A1-43F6016CEB5C}">
      <dsp:nvSpPr>
        <dsp:cNvPr id="0" name=""/>
        <dsp:cNvSpPr/>
      </dsp:nvSpPr>
      <dsp:spPr>
        <a:xfrm>
          <a:off x="0" y="52195"/>
          <a:ext cx="6177516" cy="1124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Get, Post, Put, Delete: specify endpoint handlers</a:t>
          </a:r>
        </a:p>
      </dsp:txBody>
      <dsp:txXfrm>
        <a:off x="54887" y="107082"/>
        <a:ext cx="6067742" cy="1014596"/>
      </dsp:txXfrm>
    </dsp:sp>
    <dsp:sp modelId="{83D0C2C3-55E4-4521-82C2-F467461D5EE9}">
      <dsp:nvSpPr>
        <dsp:cNvPr id="0" name=""/>
        <dsp:cNvSpPr/>
      </dsp:nvSpPr>
      <dsp:spPr>
        <a:xfrm>
          <a:off x="0" y="1265845"/>
          <a:ext cx="6177516" cy="1124370"/>
        </a:xfrm>
        <a:prstGeom prst="roundRect">
          <a:avLst/>
        </a:prstGeom>
        <a:solidFill>
          <a:schemeClr val="accent2">
            <a:hueOff val="490937"/>
            <a:satOff val="-1177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Body: casts the request body to a handler method parameter</a:t>
          </a:r>
        </a:p>
      </dsp:txBody>
      <dsp:txXfrm>
        <a:off x="54887" y="1320732"/>
        <a:ext cx="6067742" cy="1014596"/>
      </dsp:txXfrm>
    </dsp:sp>
    <dsp:sp modelId="{F6F3704B-8D79-495D-9914-D822278C4D56}">
      <dsp:nvSpPr>
        <dsp:cNvPr id="0" name=""/>
        <dsp:cNvSpPr/>
      </dsp:nvSpPr>
      <dsp:spPr>
        <a:xfrm>
          <a:off x="0" y="2479495"/>
          <a:ext cx="6177516" cy="1124370"/>
        </a:xfrm>
        <a:prstGeom prst="roundRect">
          <a:avLst/>
        </a:prstGeom>
        <a:solidFill>
          <a:schemeClr val="accent2">
            <a:hueOff val="981874"/>
            <a:satOff val="-2353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Param: casts a URL path value to a handler method parameter</a:t>
          </a:r>
        </a:p>
      </dsp:txBody>
      <dsp:txXfrm>
        <a:off x="54887" y="2534382"/>
        <a:ext cx="6067742" cy="1014596"/>
      </dsp:txXfrm>
    </dsp:sp>
    <dsp:sp modelId="{CBEBD477-70FA-4F71-A6CA-76D7881598E3}">
      <dsp:nvSpPr>
        <dsp:cNvPr id="0" name=""/>
        <dsp:cNvSpPr/>
      </dsp:nvSpPr>
      <dsp:spPr>
        <a:xfrm>
          <a:off x="0" y="3693145"/>
          <a:ext cx="6177516" cy="1124370"/>
        </a:xfrm>
        <a:prstGeom prst="roundRect">
          <a:avLst/>
        </a:prstGeom>
        <a:solidFill>
          <a:schemeClr val="accent2">
            <a:hueOff val="1472810"/>
            <a:satOff val="-3530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Query: casts a query value to a handler method parameter</a:t>
          </a:r>
        </a:p>
      </dsp:txBody>
      <dsp:txXfrm>
        <a:off x="54887" y="3748032"/>
        <a:ext cx="6067742" cy="1014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4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6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5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7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3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2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June 24,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54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June 24,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534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kyscrapers And Location Icons">
            <a:extLst>
              <a:ext uri="{FF2B5EF4-FFF2-40B4-BE49-F238E27FC236}">
                <a16:creationId xmlns:a16="http://schemas.microsoft.com/office/drawing/2014/main" id="{EFFB9CAC-9131-893B-F27D-54426CF95A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90" r="-1" b="-1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5E07D-BEC0-AE36-AAA4-83E0D9465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0647"/>
            <a:ext cx="5322073" cy="3482386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Nest.js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493F1-F32E-F987-F7BC-173099983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5" y="4918166"/>
            <a:ext cx="5104737" cy="1136468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By Aleksandr Podyachev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5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C1DB6-26DE-18A5-3794-FA6212F5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1028700"/>
            <a:ext cx="3330452" cy="4472690"/>
          </a:xfrm>
        </p:spPr>
        <p:txBody>
          <a:bodyPr anchor="ctr">
            <a:normAutofit/>
          </a:bodyPr>
          <a:lstStyle/>
          <a:p>
            <a:r>
              <a:rPr lang="en-US" sz="3200"/>
              <a:t>Decorators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6D364-CFD1-3F65-2B9D-1EFFA1C7B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537709"/>
              </p:ext>
            </p:extLst>
          </p:nvPr>
        </p:nvGraphicFramePr>
        <p:xfrm>
          <a:off x="5172741" y="882502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212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5B0A9-048C-C3C0-9BDB-8E2DBE34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9398-7B01-B264-09D7-DF4155967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r>
              <a:rPr lang="en-US" sz="1800"/>
              <a:t>Middleware</a:t>
            </a:r>
          </a:p>
          <a:p>
            <a:r>
              <a:rPr lang="en-US" sz="1800"/>
              <a:t>Exception Filters</a:t>
            </a:r>
          </a:p>
          <a:p>
            <a:r>
              <a:rPr lang="en-US" sz="1800"/>
              <a:t>Guards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etal dumbell">
            <a:extLst>
              <a:ext uri="{FF2B5EF4-FFF2-40B4-BE49-F238E27FC236}">
                <a16:creationId xmlns:a16="http://schemas.microsoft.com/office/drawing/2014/main" id="{FEC2281B-FF2C-A7F4-AF03-367FFCCC6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97" r="18059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F7556-A4CB-172C-091E-7F0F3E8C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Can be used to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2CCC-4515-5C86-707E-18CB97B5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r>
              <a:rPr lang="en-US" sz="1800"/>
              <a:t>GraphQL server</a:t>
            </a:r>
          </a:p>
          <a:p>
            <a:r>
              <a:rPr lang="en-US" sz="1800"/>
              <a:t>Microservies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A9FCF12E-DD6D-0EFC-8E4D-C0335448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6" r="32169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4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B0317-21FE-05B6-D994-B79A5B61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Companies that Use Nestjs</a:t>
            </a:r>
          </a:p>
        </p:txBody>
      </p:sp>
      <p:pic>
        <p:nvPicPr>
          <p:cNvPr id="5" name="Content Placeholder 4" descr="A black and white logo">
            <a:extLst>
              <a:ext uri="{FF2B5EF4-FFF2-40B4-BE49-F238E27FC236}">
                <a16:creationId xmlns:a16="http://schemas.microsoft.com/office/drawing/2014/main" id="{AD4162FC-7197-AA46-BA57-449ECF66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1" y="2272775"/>
            <a:ext cx="2754546" cy="1545800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DA609CA8-B301-0D88-F90D-F78ECA09E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94" y="2118466"/>
            <a:ext cx="2643532" cy="1854418"/>
          </a:xfrm>
          <a:prstGeom prst="rect">
            <a:avLst/>
          </a:prstGeom>
        </p:spPr>
      </p:pic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0A216BE3-0AA9-C7EA-ED11-B07597360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10" y="2345336"/>
            <a:ext cx="3501693" cy="1400677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E8F2C6F-0387-9C91-F49C-8E2CBB49C6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4" y="4242645"/>
            <a:ext cx="2604076" cy="1884010"/>
          </a:xfrm>
          <a:prstGeom prst="rect">
            <a:avLst/>
          </a:prstGeom>
        </p:spPr>
      </p:pic>
      <p:pic>
        <p:nvPicPr>
          <p:cNvPr id="13" name="Picture 12" descr="A logo for a dance company">
            <a:extLst>
              <a:ext uri="{FF2B5EF4-FFF2-40B4-BE49-F238E27FC236}">
                <a16:creationId xmlns:a16="http://schemas.microsoft.com/office/drawing/2014/main" id="{B92CA042-737A-DD4E-9A3F-54892399E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37" y="4282592"/>
            <a:ext cx="2554756" cy="1913601"/>
          </a:xfrm>
          <a:prstGeom prst="rect">
            <a:avLst/>
          </a:prstGeom>
        </p:spPr>
      </p:pic>
      <p:pic>
        <p:nvPicPr>
          <p:cNvPr id="15" name="Picture 14" descr="A grey text on a white background&#10;&#10;Description automatically generated">
            <a:extLst>
              <a:ext uri="{FF2B5EF4-FFF2-40B4-BE49-F238E27FC236}">
                <a16:creationId xmlns:a16="http://schemas.microsoft.com/office/drawing/2014/main" id="{36A8638E-BC32-D9AF-57A3-544E9DD68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08" y="4573086"/>
            <a:ext cx="4014617" cy="12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Question mark on green pastel background">
            <a:extLst>
              <a:ext uri="{FF2B5EF4-FFF2-40B4-BE49-F238E27FC236}">
                <a16:creationId xmlns:a16="http://schemas.microsoft.com/office/drawing/2014/main" id="{2CEA4D2C-837B-3014-4561-F6849025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20364"/>
          <a:stretch/>
        </p:blipFill>
        <p:spPr>
          <a:xfrm>
            <a:off x="6625" y="10"/>
            <a:ext cx="12192000" cy="68758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32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6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E2FFE-4FC3-ACE3-DD55-167142432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70" y="2950387"/>
            <a:ext cx="3245409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1800" spc="750">
                <a:solidFill>
                  <a:schemeClr val="bg1"/>
                </a:solidFill>
              </a:rPr>
              <a:t>Questions/Demo</a:t>
            </a:r>
          </a:p>
        </p:txBody>
      </p:sp>
    </p:spTree>
    <p:extLst>
      <p:ext uri="{BB962C8B-B14F-4D97-AF65-F5344CB8AC3E}">
        <p14:creationId xmlns:p14="http://schemas.microsoft.com/office/powerpoint/2010/main" val="42307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FCB90-E54D-1657-2FCE-418E812B7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What is NesTjs?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D70237E2-5380-8E06-4B6C-A0E8477C9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7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FB87-F065-25CF-8967-46935327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sz="1400" dirty="0" err="1"/>
              <a:t>Nestjs</a:t>
            </a:r>
            <a:r>
              <a:rPr lang="en-US" sz="1400" dirty="0"/>
              <a:t> is a web framework in TypeScript and run on Nodejs</a:t>
            </a:r>
          </a:p>
          <a:p>
            <a:r>
              <a:rPr lang="en-US" sz="1400" dirty="0"/>
              <a:t>It allows you to create web apps and Rest APIs in TypeScript out of the box</a:t>
            </a:r>
          </a:p>
          <a:p>
            <a:r>
              <a:rPr lang="en-US" sz="1400" dirty="0"/>
              <a:t>It uses Express behind the scenes, but you can set it up to use </a:t>
            </a:r>
            <a:r>
              <a:rPr lang="en-US" sz="1400" dirty="0" err="1"/>
              <a:t>Fastify</a:t>
            </a:r>
            <a:r>
              <a:rPr lang="en-US" sz="1400" dirty="0"/>
              <a:t> instead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2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529A0-3BCE-7E26-B3D2-92B1E8FB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to install </a:t>
            </a:r>
            <a:r>
              <a:rPr lang="en-US" sz="3200" dirty="0" err="1">
                <a:solidFill>
                  <a:schemeClr val="bg1"/>
                </a:solidFill>
              </a:rPr>
              <a:t>nestjs</a:t>
            </a:r>
            <a:r>
              <a:rPr lang="en-US" sz="3200" dirty="0">
                <a:solidFill>
                  <a:schemeClr val="bg1"/>
                </a:solidFill>
              </a:rPr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4985F3-C724-898E-E0AA-853BD8CDD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74715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07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6F4B3-C4D6-D066-B4E2-79BA94CF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Nest Cli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A66FC7-579D-9F23-44C8-DA9CD40246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29967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68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7BDC6-BB62-AD47-D292-6846FFA5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Project Structure</a:t>
            </a:r>
          </a:p>
        </p:txBody>
      </p:sp>
      <p:pic>
        <p:nvPicPr>
          <p:cNvPr id="5" name="Picture 4" descr="Glowing circuit board">
            <a:extLst>
              <a:ext uri="{FF2B5EF4-FFF2-40B4-BE49-F238E27FC236}">
                <a16:creationId xmlns:a16="http://schemas.microsoft.com/office/drawing/2014/main" id="{132AE4C0-D972-3BA0-41F2-326C036AC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D20C376-E6B6-B3EE-0A68-6F312096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sz="1400"/>
              <a:t>App.controller.ts: Basic controller with a single route</a:t>
            </a:r>
          </a:p>
          <a:p>
            <a:r>
              <a:rPr lang="en-US" sz="1400"/>
              <a:t>App.controller.spec.ts: Unit tests for controller</a:t>
            </a:r>
          </a:p>
          <a:p>
            <a:r>
              <a:rPr lang="en-US" sz="1400"/>
              <a:t>App.module.ts: Root module for the application</a:t>
            </a:r>
          </a:p>
          <a:p>
            <a:r>
              <a:rPr lang="en-US" sz="1400"/>
              <a:t>App.service.ts: Main service of the application</a:t>
            </a:r>
          </a:p>
          <a:p>
            <a:r>
              <a:rPr lang="en-US" sz="1400"/>
              <a:t>Main.ts: Main file of the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3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7A159-2A08-AB64-051E-D53077D4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Hello World / Get Request</a:t>
            </a:r>
          </a:p>
        </p:txBody>
      </p:sp>
      <p:pic>
        <p:nvPicPr>
          <p:cNvPr id="5" name="Content Placeholder 4" descr="A screen shot of a computer program">
            <a:extLst>
              <a:ext uri="{FF2B5EF4-FFF2-40B4-BE49-F238E27FC236}">
                <a16:creationId xmlns:a16="http://schemas.microsoft.com/office/drawing/2014/main" id="{782E842C-2007-9599-A9F2-9666C6F9C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66" y="457200"/>
            <a:ext cx="8238593" cy="4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81A8C-349D-DCC3-FFC6-230865F4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en-US" sz="4000"/>
              <a:t>Controllers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DA6A4-AD7A-D4D9-4055-1AEDD93E4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r>
              <a:rPr lang="en-US" sz="1800"/>
              <a:t>Respond to HTTP requests</a:t>
            </a:r>
          </a:p>
          <a:p>
            <a:r>
              <a:rPr lang="en-US" sz="1800"/>
              <a:t>Uses decorators on functions to handle HTTP requests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73E639EE-8661-5DDD-60C7-CDE4AF193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76" r="48498" b="-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5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4C6C0-2FDD-D0F3-136F-19656305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Services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0D7F4FD1-D507-7861-CE39-43A479B9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5" r="6994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4211A-2535-27CF-B94F-B8DA60CD9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sz="1400"/>
              <a:t>Services allow you to access data, from any data source that you set 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C2598-9831-C6F3-8D46-3A5F1A81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Modules</a:t>
            </a:r>
          </a:p>
        </p:txBody>
      </p:sp>
      <p:pic>
        <p:nvPicPr>
          <p:cNvPr id="5" name="Picture 4" descr="Packages on conveyor belt">
            <a:extLst>
              <a:ext uri="{FF2B5EF4-FFF2-40B4-BE49-F238E27FC236}">
                <a16:creationId xmlns:a16="http://schemas.microsoft.com/office/drawing/2014/main" id="{2D18A1EE-ECF6-ED60-4370-81F175574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0C74-2CB5-7AD4-6BE5-4E6C343B0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sz="1400"/>
              <a:t>Modules are a way to conveniently package controllers and services</a:t>
            </a:r>
          </a:p>
          <a:p>
            <a:pPr marL="0" indent="0">
              <a:buNone/>
            </a:pPr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3485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242A41"/>
      </a:dk2>
      <a:lt2>
        <a:srgbClr val="E2E4E8"/>
      </a:lt2>
      <a:accent1>
        <a:srgbClr val="B89D76"/>
      </a:accent1>
      <a:accent2>
        <a:srgbClr val="A4A46C"/>
      </a:accent2>
      <a:accent3>
        <a:srgbClr val="95A77B"/>
      </a:accent3>
      <a:accent4>
        <a:srgbClr val="7BAC72"/>
      </a:accent4>
      <a:accent5>
        <a:srgbClr val="7FAC8B"/>
      </a:accent5>
      <a:accent6>
        <a:srgbClr val="71AB98"/>
      </a:accent6>
      <a:hlink>
        <a:srgbClr val="6582AC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26359</TotalTime>
  <Words>290</Words>
  <Application>Microsoft Office PowerPoint</Application>
  <PresentationFormat>Widescreen</PresentationFormat>
  <Paragraphs>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GradientRiseVTI</vt:lpstr>
      <vt:lpstr>Nest.js</vt:lpstr>
      <vt:lpstr>What is NesTjs?</vt:lpstr>
      <vt:lpstr>How to install nestjs?</vt:lpstr>
      <vt:lpstr>Nest Cli</vt:lpstr>
      <vt:lpstr>Project Structure</vt:lpstr>
      <vt:lpstr>Hello World / Get Request</vt:lpstr>
      <vt:lpstr>Controllers</vt:lpstr>
      <vt:lpstr>Services</vt:lpstr>
      <vt:lpstr>Modules</vt:lpstr>
      <vt:lpstr>Decorators</vt:lpstr>
      <vt:lpstr>Other Features</vt:lpstr>
      <vt:lpstr>Can be used to make</vt:lpstr>
      <vt:lpstr>Companies that Use Nestjs</vt:lpstr>
      <vt:lpstr>Questions/Demo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Podyachev</dc:creator>
  <cp:lastModifiedBy>Aleksandr Podyachev</cp:lastModifiedBy>
  <cp:revision>9</cp:revision>
  <dcterms:created xsi:type="dcterms:W3CDTF">2024-05-19T22:27:24Z</dcterms:created>
  <dcterms:modified xsi:type="dcterms:W3CDTF">2024-06-25T02:05:41Z</dcterms:modified>
</cp:coreProperties>
</file>